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8580E7C-B642-4684-8199-B8C197B86970}">
          <p14:sldIdLst>
            <p14:sldId id="266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6C406-27B6-4701-815B-E03F75161A2D}" v="15" dt="2025-04-21T14:59:36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379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2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ateuszbuda/lgg-mri-segm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FC2DE-CE37-CB94-2658-E511E7DC2B51}"/>
              </a:ext>
            </a:extLst>
          </p:cNvPr>
          <p:cNvSpPr txBox="1"/>
          <p:nvPr/>
        </p:nvSpPr>
        <p:spPr>
          <a:xfrm>
            <a:off x="171450" y="533400"/>
            <a:ext cx="1445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Tumor Segmentation Using Deep Learning (U-Net Architecture)</a:t>
            </a:r>
            <a:endParaRPr lang="en-US" u="sng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1F612-86D7-48D8-127B-63B016CCA75D}"/>
              </a:ext>
            </a:extLst>
          </p:cNvPr>
          <p:cNvSpPr txBox="1"/>
          <p:nvPr/>
        </p:nvSpPr>
        <p:spPr>
          <a:xfrm>
            <a:off x="1200150" y="3155096"/>
            <a:ext cx="8096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Maanya Gupta (E23CSEU0728)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Jashanpreet Kaur (E23CSEU0736)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Sandeep (E23CSEU0850)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84243-E95F-DEF6-C171-C622376FD800}"/>
              </a:ext>
            </a:extLst>
          </p:cNvPr>
          <p:cNvSpPr txBox="1"/>
          <p:nvPr/>
        </p:nvSpPr>
        <p:spPr>
          <a:xfrm>
            <a:off x="8667750" y="6699766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 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Nitin Arvind Shelke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C3DE7C7-7E3C-F4E0-3DF5-693C5FD3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1501735"/>
            <a:ext cx="3832225" cy="5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 Visualization and Analysis</a:t>
            </a:r>
            <a:endParaRPr lang="en-US" sz="4450" dirty="0">
              <a:solidFill>
                <a:schemeClr val="bg2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530906" y="5725120"/>
            <a:ext cx="3296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3ACFA-5308-4D22-8C9D-5A1F992345F3}"/>
              </a:ext>
            </a:extLst>
          </p:cNvPr>
          <p:cNvSpPr txBox="1"/>
          <p:nvPr/>
        </p:nvSpPr>
        <p:spPr>
          <a:xfrm>
            <a:off x="1530906" y="4372689"/>
            <a:ext cx="529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Compare: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Original MRI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Ground Truth Mask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Predicted Mask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8089372-4257-D96C-8010-C44CF5C95091}"/>
              </a:ext>
            </a:extLst>
          </p:cNvPr>
          <p:cNvSpPr txBox="1"/>
          <p:nvPr/>
        </p:nvSpPr>
        <p:spPr>
          <a:xfrm>
            <a:off x="867509" y="961292"/>
            <a:ext cx="124733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8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>
              <a:buNone/>
            </a:pPr>
            <a:endParaRPr lang="en-US" sz="4800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 is effective for brain tumor segmentation.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high accuracy in identifying tumor structures.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medical imaging workflow with automation.</a:t>
            </a:r>
          </a:p>
          <a:p>
            <a:endParaRPr lang="en-US" sz="4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Brain Tumor Segmentation Using Deep Learning (U-Net)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225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U-Net architecture for precise tumor delineation.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Improving diagnostic accuracy and treatment planning.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58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applications in medical imaging: a concise overview.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0936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Objective: Accurate Brain Tumor Segmentation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Automation Goal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Enhance tumor segmentation from MRI scans automatically.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264464" y="322270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U-Net model for precise pixel-level tumor identification.</a:t>
            </a:r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Clinical Impact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human error and time required for manual segmentation.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83019-A5D1-7FAF-01E0-CAE011EFAC5F}"/>
              </a:ext>
            </a:extLst>
          </p:cNvPr>
          <p:cNvSpPr txBox="1"/>
          <p:nvPr/>
        </p:nvSpPr>
        <p:spPr>
          <a:xfrm>
            <a:off x="10398681" y="3321934"/>
            <a:ext cx="266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Model Used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718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Domain: Challenges in Medical Imaging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Variability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Tumor size, shape, and location vary widely across patients.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 annotated medical images available for training deep models.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for Precision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accuracy required for clinical-grade segmentation.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Gliomas often have irregular, fuzzy tumor boundaries.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6144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Libraries Used</a:t>
            </a:r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77A726-FB54-D83C-7F71-F03E4C5F80BA}"/>
              </a:ext>
            </a:extLst>
          </p:cNvPr>
          <p:cNvSpPr txBox="1"/>
          <p:nvPr/>
        </p:nvSpPr>
        <p:spPr>
          <a:xfrm>
            <a:off x="7017306" y="3221831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Handling: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matplotlib, seaborn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Processing: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OpenCV, scikit-image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scikit-learn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</a:t>
            </a: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TensorFlow, </a:t>
            </a:r>
            <a:r>
              <a:rPr lang="en-US" sz="3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sz="3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9566"/>
            <a:ext cx="7113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Dataset Description:</a:t>
            </a:r>
            <a:endParaRPr lang="en-US" sz="4450" b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15320"/>
            <a:ext cx="4505041" cy="2486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- LGG MRI Segmentation</a:t>
            </a:r>
            <a:endParaRPr lang="en-US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 scans and corresponding masks.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split: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 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Validation: 10%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 10%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9800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U-Net Architecture for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Encoder Path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Downsamples input, captures context features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35" y="4530209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Decoder Path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268045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Upsamples and recovers spatial details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0209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Skip Connections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26804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Preserve fine details by concatenating features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846" y="4530209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Modifications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268045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Residual blocks and attention gates for accuracy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6632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Training the U-Net Model</a:t>
            </a:r>
            <a:endParaRPr lang="en-US" sz="44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1</a:t>
            </a:r>
            <a:endParaRPr lang="en-US" sz="26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Loss Functions</a:t>
            </a:r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Cross entropy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2</a:t>
            </a:r>
            <a:endParaRPr lang="en-US" sz="26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Optimizer</a:t>
            </a:r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Adam 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3</a:t>
            </a:r>
            <a:endParaRPr lang="en-US" sz="26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Techniques</a:t>
            </a:r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Batch Normalization, and Data Augmentation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4</a:t>
            </a:r>
            <a:endParaRPr lang="en-US" sz="26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Training</a:t>
            </a:r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120 epochs, batch size 40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2"/>
                </a:solidFill>
                <a:latin typeface="Times New Roman" panose="02020603050405020304" pitchFamily="18" charset="0"/>
                <a:ea typeface="Instrument Sans Medium" pitchFamily="34" charset="-122"/>
                <a:cs typeface="Times New Roman" panose="02020603050405020304" pitchFamily="18" charset="0"/>
              </a:rPr>
              <a:t>Evaluation Metrics</a:t>
            </a:r>
            <a:endParaRPr lang="en-US" sz="44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pixel prediction rate.</a:t>
            </a:r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(Intersection over Union):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Overlap of predicted and true mask.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997821" y="6283643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4040238" y="6397108"/>
            <a:ext cx="3841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 Coefficient:</a:t>
            </a:r>
            <a:endParaRPr lang="en-US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040237" y="6751440"/>
            <a:ext cx="6408063" cy="614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x (Intersection) / (Predicted + Actual)</a:t>
            </a:r>
          </a:p>
        </p:txBody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373</Words>
  <Application>Microsoft Office PowerPoint</Application>
  <PresentationFormat>Custom</PresentationFormat>
  <Paragraphs>90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Arial</vt:lpstr>
      <vt:lpstr>Times New Roman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sandeep sandeep</cp:lastModifiedBy>
  <cp:revision>3</cp:revision>
  <dcterms:created xsi:type="dcterms:W3CDTF">2025-04-21T14:20:04Z</dcterms:created>
  <dcterms:modified xsi:type="dcterms:W3CDTF">2025-04-21T15:04:45Z</dcterms:modified>
</cp:coreProperties>
</file>